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ya chernook" initials="nc" lastIdx="1" clrIdx="0">
    <p:extLst>
      <p:ext uri="{19B8F6BF-5375-455C-9EA6-DF929625EA0E}">
        <p15:presenceInfo xmlns:p15="http://schemas.microsoft.com/office/powerpoint/2012/main" userId="89356aa9ee0fff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7EC21E-8B17-4404-BD29-69E0C07DC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15" y="4520077"/>
            <a:ext cx="1091076" cy="13291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B3CDF0A-7F4F-49B4-B0C3-68D32EE2A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1" y="4740625"/>
            <a:ext cx="1267603" cy="9431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9F13E9-EAF8-4EF6-9D7A-884EEC7671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" y="1008775"/>
            <a:ext cx="3170293" cy="29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5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18C72-0137-44DF-B912-AA99E872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D8EA8-BFFB-4719-AAB8-40E6817E5E9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524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F7A624-E3AE-4CC3-ACCE-BA0F060B7B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05" y="1331879"/>
            <a:ext cx="2746695" cy="501101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FCFAB2E-8F62-47FF-8301-EDA8681B46B9}"/>
              </a:ext>
            </a:extLst>
          </p:cNvPr>
          <p:cNvSpPr/>
          <p:nvPr userDrawn="1"/>
        </p:nvSpPr>
        <p:spPr>
          <a:xfrm>
            <a:off x="7683180" y="228600"/>
            <a:ext cx="3905249" cy="6096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0000">
                <a:srgbClr val="FFFFFF"/>
              </a:gs>
              <a:gs pos="6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612C5B-FB92-4255-8EF0-79DC252E21B2}"/>
              </a:ext>
            </a:extLst>
          </p:cNvPr>
          <p:cNvSpPr/>
          <p:nvPr userDrawn="1"/>
        </p:nvSpPr>
        <p:spPr>
          <a:xfrm>
            <a:off x="0" y="6282813"/>
            <a:ext cx="12334613" cy="575186"/>
          </a:xfrm>
          <a:prstGeom prst="rect">
            <a:avLst/>
          </a:prstGeom>
          <a:solidFill>
            <a:srgbClr val="195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019E2-595D-4385-BFDF-E8E92F3F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E6AF4C-AE9B-4C05-A25F-727C53661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DC946D-D80D-4FF4-8B23-BE86631789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64" y="6502400"/>
            <a:ext cx="9022832" cy="2113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48EE69-BE15-490E-8542-450A472EB9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3571" y="6282813"/>
            <a:ext cx="890093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1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76D62A-3842-4199-861F-EFEA6D505E32}"/>
              </a:ext>
            </a:extLst>
          </p:cNvPr>
          <p:cNvSpPr txBox="1"/>
          <p:nvPr/>
        </p:nvSpPr>
        <p:spPr>
          <a:xfrm>
            <a:off x="4221125" y="988828"/>
            <a:ext cx="5014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Название доклада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5231F-83B2-46BD-B8B1-6ACFEDA126C4}"/>
              </a:ext>
            </a:extLst>
          </p:cNvPr>
          <p:cNvSpPr txBox="1"/>
          <p:nvPr/>
        </p:nvSpPr>
        <p:spPr>
          <a:xfrm>
            <a:off x="4221125" y="3221665"/>
            <a:ext cx="5581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Докладчик: ФИО,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112785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97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БМ_шаблон_презентации" id="{D85C76A9-F536-4C05-9166-DE74AD5AF645}" vid="{D14C04D2-9FCB-4D6A-A865-7F983DE31C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ВБМ_шаблон_презентации</Template>
  <TotalTime>103</TotalTime>
  <Words>7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Алексей Ануфриев</dc:creator>
  <cp:lastModifiedBy>Алексей Ануфриев</cp:lastModifiedBy>
  <cp:revision>11</cp:revision>
  <dcterms:created xsi:type="dcterms:W3CDTF">2024-02-19T12:54:32Z</dcterms:created>
  <dcterms:modified xsi:type="dcterms:W3CDTF">2026-02-26T14:28:29Z</dcterms:modified>
</cp:coreProperties>
</file>